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52;&#1077;&#1090;&#1086;&#1076;&#1080;&#1095;&#1082;&#1072;\&#1056;&#1091;&#1089;&#1089;&#1082;&#1080;&#1081;%20&#1103;&#1079;&#1099;&#1082;\&#1057;&#1086;&#1095;&#1080;&#1085;&#1077;&#1085;&#1080;&#1103;,%20&#1080;&#1079;&#1083;&#1086;&#1078;&#1077;&#1085;&#1080;&#1103;\&#1048;&#1079;&#1083;&#1086;&#1078;&#1077;&#1085;&#1080;&#1077;%20&#1057;&#1082;&#1074;&#1086;&#1088;&#1094;&#1099;%203%20&#1082;&#1083;&#1072;&#1089;&#1089;\51_zvuki_prirody_skvorets_myzuka.org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://media.goldbook.ca/Animal-Movers-The-18431/Gallery/AnimalMovers06_Thumbnail1.jpg&amp;_=1447574760785&amp;p=3&amp;text=&#1054;&#1073;&#1099;&#1082;&#1085;&#1086;&#1074;&#1077;&#1085;&#1085;&#1099;&#1081;%20&#1089;&#1082;&#1074;&#1086;&#1088;&#1077;&#1094;&amp;noreask=1&amp;pos=90&amp;rpt=simage" TargetMode="External"/><Relationship Id="rId2" Type="http://schemas.openxmlformats.org/officeDocument/2006/relationships/hyperlink" Target="https://yandex.ru/images/search?img_url=http://lityaz.ru/pars_docs/refs/99/98110/98110_html_m47555c.jpg&amp;text=&#1082;&#1072;&#1088;&#1090;&#1080;&#1085;&#1082;&#1072;%20&#1089;&#1082;&#1074;&#1086;&#1088;&#1077;&#1094;%20&#1074;%20&#1089;&#1082;&#1074;&#1086;&#1088;&#1077;&#1095;&#1085;&#1080;&#1082;&#1077;&amp;noreask=1&amp;pos=8&amp;lr=193&amp;rpt=sim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3886200"/>
            <a:ext cx="4555232" cy="1559024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Выполнила</a:t>
            </a:r>
          </a:p>
          <a:p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Курбанова Н.В.</a:t>
            </a:r>
            <a:endParaRPr lang="ru-RU" sz="2000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гимназии № 9 </a:t>
            </a:r>
            <a:endParaRPr lang="ru-RU" sz="20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916832"/>
            <a:ext cx="7128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ПОДРОБНОЕ ИЗЛОЖЕНИЕ ПОВЕСТВОВАТЕЛЬНОГО ТЕКСТА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Он прилетает каждый год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Туда, где домик его ждёт.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Чужие песни петь умеет.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 всё же голос свой имеет.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57200"/>
            <a:ext cx="8524056" cy="838200"/>
          </a:xfrm>
        </p:spPr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СКВОРЕЦ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gazony.ru/highslide/images/large/skv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564904"/>
            <a:ext cx="3384376" cy="3237230"/>
          </a:xfrm>
          <a:prstGeom prst="rect">
            <a:avLst/>
          </a:prstGeom>
          <a:noFill/>
        </p:spPr>
      </p:pic>
      <p:pic>
        <p:nvPicPr>
          <p:cNvPr id="5" name="51_zvuki_prirody_skvorets_myzuka.or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11560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9507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   </a:t>
            </a:r>
            <a:r>
              <a:rPr lang="ru-RU" b="1" dirty="0" smtClean="0">
                <a:solidFill>
                  <a:schemeClr val="tx1"/>
                </a:solidFill>
              </a:rPr>
              <a:t>Осень. Поредела на берёзах листва. Сиротливо качается на голой	 ветке скворечник. Вдруг прилетели два скворца. Скворчиха быстро скользнула в птичий домик. Скворец сел на ветку и тихонько запел. Песня закончилась. Скворушка вылетела из скворечника. Птицы прощались с родным домиком. Весной они опять прилетят сюда. А теперь им пора в далёкий путь.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Прочитайте текст, озаглавьте.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4000" b="1" dirty="0" smtClean="0">
                <a:solidFill>
                  <a:schemeClr val="tx1"/>
                </a:solidFill>
              </a:rPr>
              <a:t>Ос</a:t>
            </a: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sz="4000" b="1" dirty="0" smtClean="0">
                <a:solidFill>
                  <a:schemeClr val="tx1"/>
                </a:solidFill>
              </a:rPr>
              <a:t>нь,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пор</a:t>
            </a: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sz="4000" b="1" dirty="0" smtClean="0">
                <a:solidFill>
                  <a:schemeClr val="tx1"/>
                </a:solidFill>
              </a:rPr>
              <a:t>дела,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л</a:t>
            </a:r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r>
              <a:rPr lang="ru-RU" sz="4000" b="1" dirty="0" smtClean="0">
                <a:solidFill>
                  <a:schemeClr val="tx1"/>
                </a:solidFill>
              </a:rPr>
              <a:t>ства,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сир</a:t>
            </a:r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>
                <a:solidFill>
                  <a:schemeClr val="tx1"/>
                </a:solidFill>
              </a:rPr>
              <a:t>тливо,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скв</a:t>
            </a:r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>
                <a:solidFill>
                  <a:schemeClr val="tx1"/>
                </a:solidFill>
              </a:rPr>
              <a:t>ре</a:t>
            </a:r>
            <a:r>
              <a:rPr lang="ru-RU" sz="4000" b="1" dirty="0" smtClean="0">
                <a:solidFill>
                  <a:srgbClr val="FF0000"/>
                </a:solidFill>
              </a:rPr>
              <a:t>чн</a:t>
            </a:r>
            <a:r>
              <a:rPr lang="ru-RU" sz="4000" b="1" dirty="0" smtClean="0">
                <a:solidFill>
                  <a:schemeClr val="tx1"/>
                </a:solidFill>
              </a:rPr>
              <a:t>ик,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пр</a:t>
            </a:r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r>
              <a:rPr lang="ru-RU" sz="4000" b="1" dirty="0" smtClean="0">
                <a:solidFill>
                  <a:schemeClr val="tx1"/>
                </a:solidFill>
              </a:rPr>
              <a:t>л</a:t>
            </a: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sz="4000" b="1" dirty="0" smtClean="0">
                <a:solidFill>
                  <a:schemeClr val="tx1"/>
                </a:solidFill>
              </a:rPr>
              <a:t>тели,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ск</a:t>
            </a:r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>
                <a:solidFill>
                  <a:schemeClr val="tx1"/>
                </a:solidFill>
              </a:rPr>
              <a:t>льзнула,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скв</a:t>
            </a:r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>
                <a:solidFill>
                  <a:schemeClr val="tx1"/>
                </a:solidFill>
              </a:rPr>
              <a:t>рец,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т</a:t>
            </a:r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r>
              <a:rPr lang="ru-RU" sz="4000" b="1" dirty="0" smtClean="0">
                <a:solidFill>
                  <a:schemeClr val="tx1"/>
                </a:solidFill>
              </a:rPr>
              <a:t>хонько,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р</a:t>
            </a:r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>
                <a:solidFill>
                  <a:schemeClr val="tx1"/>
                </a:solidFill>
              </a:rPr>
              <a:t>дным,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дом</a:t>
            </a:r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r>
              <a:rPr lang="ru-RU" sz="4000" b="1" dirty="0" smtClean="0">
                <a:solidFill>
                  <a:schemeClr val="tx1"/>
                </a:solidFill>
              </a:rPr>
              <a:t>ком,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д</a:t>
            </a:r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b="1" dirty="0" smtClean="0">
                <a:solidFill>
                  <a:schemeClr val="tx1"/>
                </a:solidFill>
              </a:rPr>
              <a:t>лёкий,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з</a:t>
            </a:r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b="1" dirty="0" smtClean="0">
                <a:solidFill>
                  <a:schemeClr val="tx1"/>
                </a:solidFill>
              </a:rPr>
              <a:t>пел,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з</a:t>
            </a:r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b="1" dirty="0" smtClean="0">
                <a:solidFill>
                  <a:schemeClr val="tx1"/>
                </a:solidFill>
              </a:rPr>
              <a:t>кончилась,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т</a:t>
            </a: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sz="4000" b="1" dirty="0" smtClean="0">
                <a:solidFill>
                  <a:schemeClr val="tx1"/>
                </a:solidFill>
              </a:rPr>
              <a:t>перь.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Повторим орфограммы</a:t>
            </a:r>
            <a:endParaRPr lang="ru-RU" dirty="0"/>
          </a:p>
        </p:txBody>
      </p:sp>
      <p:pic>
        <p:nvPicPr>
          <p:cNvPr id="16386" name="Picture 2" descr="http://photos.streamphoto.ru/a/3/0/81418323f18efd986d2d043036a200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7224" y="3861048"/>
            <a:ext cx="3168352" cy="21136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52440"/>
            <a:ext cx="8784976" cy="13627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800" dirty="0" smtClean="0">
                <a:solidFill>
                  <a:schemeClr val="tx1"/>
                </a:solidFill>
              </a:rPr>
              <a:t>           Птицы </a:t>
            </a:r>
            <a:r>
              <a:rPr lang="ru-RU" sz="3800" dirty="0">
                <a:solidFill>
                  <a:schemeClr val="tx1"/>
                </a:solidFill>
              </a:rPr>
              <a:t>прощались с родным домиком. </a:t>
            </a:r>
            <a:r>
              <a:rPr lang="ru-RU" sz="3800" dirty="0" smtClean="0">
                <a:solidFill>
                  <a:schemeClr val="tx1"/>
                </a:solidFill>
              </a:rPr>
              <a:t>Весной они </a:t>
            </a:r>
            <a:r>
              <a:rPr lang="ru-RU" sz="3800" dirty="0">
                <a:solidFill>
                  <a:schemeClr val="tx1"/>
                </a:solidFill>
              </a:rPr>
              <a:t>опять прилетят сюда. А теперь им пора в далёкий путь.</a:t>
            </a:r>
          </a:p>
          <a:p>
            <a:pPr algn="just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8640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Разделите текст на три части.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268760"/>
            <a:ext cx="8784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 </a:t>
            </a:r>
            <a:r>
              <a:rPr lang="ru-RU" sz="3200" dirty="0" smtClean="0"/>
              <a:t>          Осень</a:t>
            </a:r>
            <a:r>
              <a:rPr lang="ru-RU" sz="3200" dirty="0"/>
              <a:t>. Поредела на берёзах листва. Сиротливо качается на голой	 ветке скворечник.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2708920"/>
            <a:ext cx="87849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200" dirty="0" smtClean="0"/>
              <a:t>          Вдруг </a:t>
            </a:r>
            <a:r>
              <a:rPr lang="ru-RU" sz="3200" dirty="0"/>
              <a:t>прилетели два скворца. Скворчиха быстро скользнула в птичий домик. Скворец сел на ветку и тихонько запел. Песня закончилась. Скворушка вылетела из скворечника.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b="1" dirty="0" smtClean="0">
                <a:solidFill>
                  <a:schemeClr val="tx1"/>
                </a:solidFill>
              </a:rPr>
              <a:t>Одинокий скворечник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 </a:t>
            </a:r>
            <a:r>
              <a:rPr lang="ru-RU" sz="2400" dirty="0" smtClean="0">
                <a:solidFill>
                  <a:schemeClr val="tx1"/>
                </a:solidFill>
              </a:rPr>
              <a:t>- Какое время года описывается?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- На ветке какого дерева качается скворечник?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2. </a:t>
            </a:r>
            <a:r>
              <a:rPr lang="ru-RU" b="1" dirty="0" smtClean="0">
                <a:solidFill>
                  <a:schemeClr val="tx1"/>
                </a:solidFill>
              </a:rPr>
              <a:t>Прощальная песенка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 </a:t>
            </a:r>
            <a:r>
              <a:rPr lang="ru-RU" sz="2400" dirty="0" smtClean="0">
                <a:solidFill>
                  <a:schemeClr val="tx1"/>
                </a:solidFill>
              </a:rPr>
              <a:t>- Кто прилетел к скворечнику и тихонько запел?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3. </a:t>
            </a:r>
            <a:r>
              <a:rPr lang="ru-RU" b="1" dirty="0" smtClean="0">
                <a:solidFill>
                  <a:schemeClr val="tx1"/>
                </a:solidFill>
              </a:rPr>
              <a:t>В далёкий путь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 - </a:t>
            </a:r>
            <a:r>
              <a:rPr lang="ru-RU" sz="2400" dirty="0" smtClean="0">
                <a:solidFill>
                  <a:schemeClr val="tx1"/>
                </a:solidFill>
              </a:rPr>
              <a:t>Почему скворцы прощаются с родным домиком?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- Когда они прилетят сюда снова?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План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3024337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b="1" i="1" dirty="0" smtClean="0">
                <a:solidFill>
                  <a:srgbClr val="FF0000"/>
                </a:solidFill>
              </a:rPr>
              <a:t>Проверьте </a:t>
            </a:r>
          </a:p>
          <a:p>
            <a:pPr marL="0" indent="0" algn="ctr">
              <a:buNone/>
            </a:pPr>
            <a:r>
              <a:rPr lang="ru-RU" sz="4800" b="1" i="1" dirty="0" smtClean="0">
                <a:solidFill>
                  <a:srgbClr val="FF0000"/>
                </a:solidFill>
              </a:rPr>
              <a:t>написанный текст.</a:t>
            </a:r>
            <a:endParaRPr lang="ru-RU" sz="4800" b="1" i="1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8434" name="Picture 2" descr="http://cdn.desktopwallpapers4.me/wallpapers/animals/1680x1050/4/38396-european-starling-1680x1050-animal-wall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284984"/>
            <a:ext cx="5299789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Канакина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 В.П., Горецкий В.Г. Учебник русского языка для 3 классов. – М., Просвещение, 2013. с.99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Дмитриева О.И. Поурочные разработки по русскому языку. – М., ВАКО, 2014. С.136-137.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https://yandex.ru/images/search?img_url=http%3A%2F%2Flityaz.ru%2Fpars_docs%2Frefs%2F99%2F98110%2F98110_html_m47555c.jpg&amp;text=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картинка%20скворец%20в%20скворечнике&amp;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noreask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=1&amp;pos=8&amp;lr=193&amp;rpt=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simage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https://yandex.ru/images/search?img_url=http%3A%2F%2Fmedia.goldbook.ca%2FAnimal-Movers-The-18431%2FGallery%2FAnimalMovers06_Thumbnail1.jpg&amp;_=1447574760785&amp;p=3&amp;text=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Обыкновенный%20скворец&amp;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noreask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=1&amp;pos=90&amp;rpt=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simage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Используемые источники: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96</TotalTime>
  <Words>275</Words>
  <Application>Microsoft Office PowerPoint</Application>
  <PresentationFormat>Экран (4:3)</PresentationFormat>
  <Paragraphs>34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Презентация PowerPoint</vt:lpstr>
      <vt:lpstr>СКВОРЕЦ</vt:lpstr>
      <vt:lpstr>Прочитайте текст, озаглавьте.</vt:lpstr>
      <vt:lpstr>Повторим орфограммы</vt:lpstr>
      <vt:lpstr>Разделите текст на три части.</vt:lpstr>
      <vt:lpstr>План</vt:lpstr>
      <vt:lpstr>Презентация PowerPoint</vt:lpstr>
      <vt:lpstr>Используемые источники: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ПК-17</dc:creator>
  <cp:lastModifiedBy>димон</cp:lastModifiedBy>
  <cp:revision>10</cp:revision>
  <dcterms:created xsi:type="dcterms:W3CDTF">2015-11-15T07:36:42Z</dcterms:created>
  <dcterms:modified xsi:type="dcterms:W3CDTF">2018-11-22T17:26:22Z</dcterms:modified>
</cp:coreProperties>
</file>