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CDA6-1A92-4E2A-8A64-081830DEE289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1296-3FBF-4A06-97C7-556EADF4A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CDA6-1A92-4E2A-8A64-081830DEE289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1296-3FBF-4A06-97C7-556EADF4A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CDA6-1A92-4E2A-8A64-081830DEE289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1296-3FBF-4A06-97C7-556EADF4A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CDA6-1A92-4E2A-8A64-081830DEE289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1296-3FBF-4A06-97C7-556EADF4A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CDA6-1A92-4E2A-8A64-081830DEE289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1296-3FBF-4A06-97C7-556EADF4A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CDA6-1A92-4E2A-8A64-081830DEE289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1296-3FBF-4A06-97C7-556EADF4A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CDA6-1A92-4E2A-8A64-081830DEE289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1296-3FBF-4A06-97C7-556EADF4A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CDA6-1A92-4E2A-8A64-081830DEE289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1296-3FBF-4A06-97C7-556EADF4A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CDA6-1A92-4E2A-8A64-081830DEE289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1296-3FBF-4A06-97C7-556EADF4A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CDA6-1A92-4E2A-8A64-081830DEE289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61296-3FBF-4A06-97C7-556EADF4A6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CDA6-1A92-4E2A-8A64-081830DEE289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D61296-3FBF-4A06-97C7-556EADF4A6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2ACDA6-1A92-4E2A-8A64-081830DEE289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D61296-3FBF-4A06-97C7-556EADF4A6D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Михаил Коршунов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Дом в </a:t>
            </a:r>
            <a:r>
              <a:rPr lang="ru-RU" sz="5400" dirty="0" err="1" smtClean="0">
                <a:solidFill>
                  <a:schemeClr val="tx1"/>
                </a:solidFill>
              </a:rPr>
              <a:t>Черемушках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571612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3" name="Рисунок 2" descr="0012-012-Molodts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зображени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000108"/>
            <a:ext cx="8286808" cy="5429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1"/>
            <a:ext cx="85011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Молочница – женщина, торгующая молоком вразнос по домам или с рук</a:t>
            </a:r>
          </a:p>
        </p:txBody>
      </p:sp>
      <p:pic>
        <p:nvPicPr>
          <p:cNvPr id="5" name="Рисунок 4" descr="19436714_Molochnica_statuyet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2071678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428736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 часть. Первая встреча с котом.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428868"/>
            <a:ext cx="75991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 часть. Кот на кухне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rikot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1785926"/>
            <a:ext cx="5777140" cy="45097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0100" y="714356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Физминутка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_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785794"/>
            <a:ext cx="7572428" cy="54292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7" y="1073676"/>
            <a:ext cx="785818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Поддувало – отверстие в печи под топкой оно нужно для того, чтобы огонь в печке лучше горел.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4606683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2857496"/>
            <a:ext cx="2700334" cy="3600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357299"/>
            <a:ext cx="81439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 часть. Первая встреча с котом.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2857496"/>
            <a:ext cx="557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 часть. Кот на кухне.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3929066"/>
            <a:ext cx="7858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 часть. Знакомство кота с домом.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5072074"/>
            <a:ext cx="52892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 часть. Характер кота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931295427_97bec32e8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1928802"/>
            <a:ext cx="3086100" cy="30353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85852" y="928670"/>
            <a:ext cx="2928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наглый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5214950"/>
            <a:ext cx="30604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любопытный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785794"/>
            <a:ext cx="37612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бесцеремонный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5572140"/>
            <a:ext cx="30410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крикливый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3143248"/>
            <a:ext cx="18980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добрый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00826" y="2643182"/>
            <a:ext cx="2643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ленивый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1916832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веселый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311</TotalTime>
  <Words>88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Михаил Коршунов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Михаил Коршунов</dc:title>
  <dc:creator>Димон</dc:creator>
  <cp:lastModifiedBy>1</cp:lastModifiedBy>
  <cp:revision>26</cp:revision>
  <dcterms:created xsi:type="dcterms:W3CDTF">2015-04-15T13:07:49Z</dcterms:created>
  <dcterms:modified xsi:type="dcterms:W3CDTF">2015-04-16T07:35:59Z</dcterms:modified>
</cp:coreProperties>
</file>