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83" r:id="rId4"/>
    <p:sldId id="292" r:id="rId5"/>
    <p:sldId id="284" r:id="rId6"/>
    <p:sldId id="278" r:id="rId7"/>
    <p:sldId id="285" r:id="rId8"/>
    <p:sldId id="288" r:id="rId9"/>
    <p:sldId id="293" r:id="rId10"/>
    <p:sldId id="286" r:id="rId11"/>
    <p:sldId id="280" r:id="rId12"/>
    <p:sldId id="281" r:id="rId13"/>
    <p:sldId id="257" r:id="rId14"/>
    <p:sldId id="26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4AB9-B52B-4F25-BE0D-67C3ED1FBA31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0886-4616-4C1F-AEFC-E490D6778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4AB9-B52B-4F25-BE0D-67C3ED1FBA31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0886-4616-4C1F-AEFC-E490D6778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4AB9-B52B-4F25-BE0D-67C3ED1FBA31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0886-4616-4C1F-AEFC-E490D6778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4AB9-B52B-4F25-BE0D-67C3ED1FBA31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0886-4616-4C1F-AEFC-E490D6778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4AB9-B52B-4F25-BE0D-67C3ED1FBA31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0886-4616-4C1F-AEFC-E490D6778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4AB9-B52B-4F25-BE0D-67C3ED1FBA31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0886-4616-4C1F-AEFC-E490D6778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4AB9-B52B-4F25-BE0D-67C3ED1FBA31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0886-4616-4C1F-AEFC-E490D6778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4AB9-B52B-4F25-BE0D-67C3ED1FBA31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0886-4616-4C1F-AEFC-E490D6778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4AB9-B52B-4F25-BE0D-67C3ED1FBA31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0886-4616-4C1F-AEFC-E490D6778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4AB9-B52B-4F25-BE0D-67C3ED1FBA31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0886-4616-4C1F-AEFC-E490D6778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4AB9-B52B-4F25-BE0D-67C3ED1FBA31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AA0886-4616-4C1F-AEFC-E490D6778B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5D4AB9-B52B-4F25-BE0D-67C3ED1FBA31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AA0886-4616-4C1F-AEFC-E490D6778BD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&#1050;&#1051;&#1040;&#1057;&#1057;&#1053;&#1067;&#1049;_&#1055;&#1056;&#1045;&#1050;&#1051;&#1040;&#1057;&#1057;&#1053;&#1067;&#1049;_%20&#1063;&#1040;&#1057;_&#1088;&#1086;&#1076;&#1080;&#1090;&#1077;&#1083;&#1100;&#1089;&#1082;&#1080;&#1081;%20&#1076;&#1086;&#1084;\lev-leshhenko-roditelskijj-dom-(mp3-crazy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071942"/>
            <a:ext cx="8305800" cy="1981200"/>
          </a:xfrm>
        </p:spPr>
        <p:txBody>
          <a:bodyPr/>
          <a:lstStyle/>
          <a:p>
            <a:r>
              <a:rPr lang="ru-RU" sz="5400" b="1" dirty="0" smtClean="0"/>
              <a:t>Родительский дом </a:t>
            </a:r>
            <a:br>
              <a:rPr lang="ru-RU" sz="5400" b="1" dirty="0" smtClean="0"/>
            </a:br>
            <a:r>
              <a:rPr lang="ru-RU" sz="5400" b="1" dirty="0" smtClean="0"/>
              <a:t>начало-начал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643314"/>
            <a:ext cx="7824814" cy="1337822"/>
          </a:xfrm>
        </p:spPr>
        <p:txBody>
          <a:bodyPr/>
          <a:lstStyle/>
          <a:p>
            <a:r>
              <a:rPr lang="ru-RU" dirty="0" smtClean="0"/>
              <a:t> классный час</a:t>
            </a:r>
            <a:endParaRPr lang="ru-RU" dirty="0"/>
          </a:p>
        </p:txBody>
      </p:sp>
      <p:pic>
        <p:nvPicPr>
          <p:cNvPr id="4" name="Picture 2" descr="E:\Наркомания\картинки\post-215185-1312663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00166" y="357166"/>
            <a:ext cx="6008688" cy="3287712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/>
          </a:extLst>
        </p:spPr>
      </p:pic>
      <p:pic>
        <p:nvPicPr>
          <p:cNvPr id="6" name="lev-leshhenko-roditelskijj-dom-(mp3-crazy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573325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437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s624925.vk.me/v624925393/595c/VDe1u3XoD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53272"/>
            <a:ext cx="7000873" cy="480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0" y="4786322"/>
            <a:ext cx="878684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«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Счастлив тот,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кто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счастлив у себя дома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»              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Лев Николаевич Толстой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                                       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5715040" cy="114300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Гимн семьи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«Семья - любви великой царство.</a:t>
            </a:r>
          </a:p>
          <a:p>
            <a:pPr>
              <a:buNone/>
            </a:pPr>
            <a:r>
              <a:rPr lang="ru-RU" sz="3200" dirty="0" smtClean="0"/>
              <a:t>В ней вера, праведность и сила.</a:t>
            </a:r>
          </a:p>
          <a:p>
            <a:pPr>
              <a:buNone/>
            </a:pPr>
            <a:r>
              <a:rPr lang="ru-RU" sz="3200" dirty="0" smtClean="0"/>
              <a:t>Семья-опора государства.</a:t>
            </a:r>
          </a:p>
          <a:p>
            <a:pPr>
              <a:buNone/>
            </a:pPr>
            <a:r>
              <a:rPr lang="ru-RU" sz="3200" dirty="0" smtClean="0"/>
              <a:t>Страны моей, моей России».</a:t>
            </a:r>
          </a:p>
          <a:p>
            <a:pPr>
              <a:buNone/>
            </a:pPr>
            <a:r>
              <a:rPr lang="ru-RU" sz="3200" dirty="0" smtClean="0"/>
              <a:t>И.Резник</a:t>
            </a:r>
            <a:endParaRPr lang="ru-RU" sz="3200" dirty="0"/>
          </a:p>
        </p:txBody>
      </p:sp>
      <p:pic>
        <p:nvPicPr>
          <p:cNvPr id="5" name="Picture 2" descr="http://www.domohozyajka.com/wp-content/uploads/2011/11/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071810"/>
            <a:ext cx="6000760" cy="4217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549" y="803710"/>
            <a:ext cx="6891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itchFamily="18" charset="0"/>
              </a:rPr>
              <a:t>Семья – это счастье, любовь и удача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itchFamily="18" charset="0"/>
              </a:rPr>
              <a:t>Семья – это летом поездки на дачу.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itchFamily="18" charset="0"/>
              </a:rPr>
              <a:t>Семья – это праздник, семейные даты,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itchFamily="18" charset="0"/>
              </a:rPr>
              <a:t>Подарки, покупки, приятные траты.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4272" y="2486416"/>
            <a:ext cx="79585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Symbol" panose="020B0502040204020203" pitchFamily="34" charset="0"/>
                <a:cs typeface="Times New Roman" pitchFamily="18" charset="0"/>
              </a:rPr>
              <a:t>Рождение детей, первый шаг, первый лепет,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Symbol" panose="020B0502040204020203" pitchFamily="34" charset="0"/>
              <a:cs typeface="Times New Roman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Symbol" panose="020B0502040204020203" pitchFamily="34" charset="0"/>
                <a:cs typeface="Times New Roman" pitchFamily="18" charset="0"/>
              </a:rPr>
              <a:t>Мечты о хорошем, волнение и трепет.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Symbol" panose="020B0502040204020203" pitchFamily="34" charset="0"/>
              <a:cs typeface="Times New Roman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Symbol" panose="020B0502040204020203" pitchFamily="34" charset="0"/>
                <a:cs typeface="Times New Roman" pitchFamily="18" charset="0"/>
              </a:rPr>
              <a:t>Семья – это труд, друг о друге забота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Symbol" panose="020B0502040204020203" pitchFamily="34" charset="0"/>
              <a:cs typeface="Times New Roman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Symbol" panose="020B0502040204020203" pitchFamily="34" charset="0"/>
                <a:cs typeface="Times New Roman" pitchFamily="18" charset="0"/>
              </a:rPr>
              <a:t>Семья – это много домашней работы.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Symbol" panose="020B0502040204020203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549" y="3882071"/>
            <a:ext cx="5962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itchFamily="18" charset="0"/>
              </a:rPr>
              <a:t>Семья – это важно!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itchFamily="18" charset="0"/>
              </a:rPr>
              <a:t>Семья – это сложно!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itchFamily="18" charset="0"/>
              </a:rPr>
              <a:t>Но счастливо жить одному невозможно!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34272" y="5082399"/>
            <a:ext cx="6846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itchFamily="18" charset="0"/>
              </a:rPr>
              <a:t>Всегда будьте вместе, любовь берегите,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itchFamily="18" charset="0"/>
              </a:rPr>
              <a:t>Обиды и ссоры подальше гоните,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itchFamily="18" charset="0"/>
              </a:rPr>
              <a:t>Хочу, чтоб про вас говорили друзья: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itchFamily="18" charset="0"/>
              </a:rPr>
              <a:t>Какая хорошая Ваша семья!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642918"/>
            <a:ext cx="1875833" cy="188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528" y="2286394"/>
            <a:ext cx="1447001" cy="1558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4476" y="3789040"/>
            <a:ext cx="1239524" cy="1434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znayuit.ru/wp-content/gallery/img/26785_shutterstock_710176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64413"/>
            <a:ext cx="1788488" cy="1793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428596" y="214290"/>
            <a:ext cx="8229600" cy="12192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Семья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СЕМЕЙНЫЕ  ЗАПОВЕДИ</a:t>
            </a:r>
            <a:endParaRPr lang="ru-RU" sz="40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Г</a:t>
            </a:r>
            <a:r>
              <a:rPr lang="ru-RU" sz="2000" b="1" dirty="0" smtClean="0"/>
              <a:t>де в семье согласие, там и дети хорошо воспитываются!</a:t>
            </a:r>
          </a:p>
          <a:p>
            <a:pPr marL="0" indent="0">
              <a:buNone/>
            </a:pPr>
            <a:r>
              <a:rPr lang="ru-RU" sz="2000" b="1" dirty="0" smtClean="0"/>
              <a:t>Стать родителями легко. Быть родителями, напротив, трудно. </a:t>
            </a:r>
          </a:p>
          <a:p>
            <a:pPr marL="0" indent="0">
              <a:buNone/>
            </a:pPr>
            <a:r>
              <a:rPr lang="ru-RU" sz="2000" b="1" dirty="0" smtClean="0"/>
              <a:t>Отношение к детям – безошибочная мера духовного достоинства человека. Любовь и уважение к родителям без всякого сомнения есть чувство святое. 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/>
              <a:t>Неуважение к предкам есть первый признак безнравственности. </a:t>
            </a:r>
          </a:p>
          <a:p>
            <a:pPr marL="0" indent="0">
              <a:buNone/>
            </a:pPr>
            <a:r>
              <a:rPr lang="ru-RU" sz="2000" b="1" dirty="0" smtClean="0"/>
              <a:t>Любовь к родителям – основа всех добродетелей. </a:t>
            </a:r>
          </a:p>
          <a:p>
            <a:pPr marL="0" indent="0">
              <a:buNone/>
            </a:pPr>
            <a:r>
              <a:rPr lang="ru-RU" sz="2000" b="1" dirty="0" smtClean="0"/>
              <a:t>Родителей слушать – горя не знать!</a:t>
            </a:r>
          </a:p>
          <a:p>
            <a:pPr marL="0" indent="0">
              <a:buNone/>
            </a:pPr>
            <a:r>
              <a:rPr lang="ru-RU" sz="2000" b="1" dirty="0" smtClean="0"/>
              <a:t> Кого в детстве воспитаешь на того в старости и обопрешься!</a:t>
            </a:r>
          </a:p>
          <a:p>
            <a:pPr marL="0" indent="0">
              <a:buNone/>
            </a:pPr>
            <a:r>
              <a:rPr lang="ru-RU" sz="2000" b="1" dirty="0" smtClean="0"/>
              <a:t> При солнце тепло, при родителях хорошо!</a:t>
            </a:r>
          </a:p>
          <a:p>
            <a:pPr marL="0" indent="0">
              <a:buNone/>
            </a:pPr>
            <a:r>
              <a:rPr lang="ru-RU" sz="2000" b="1" dirty="0" smtClean="0"/>
              <a:t> Береги отца с матерью: других не найдешь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9876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31" y="260648"/>
            <a:ext cx="8472941" cy="635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379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9" t="2500" r="2188" b="6250"/>
          <a:stretch>
            <a:fillRect/>
          </a:stretch>
        </p:blipFill>
        <p:spPr bwMode="auto">
          <a:xfrm>
            <a:off x="500034" y="428604"/>
            <a:ext cx="8286808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24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Семья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714356"/>
            <a:ext cx="6872310" cy="457200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В семейном кругу мы с вами растём!</a:t>
            </a:r>
          </a:p>
          <a:p>
            <a:pPr>
              <a:buNone/>
            </a:pPr>
            <a:r>
              <a:rPr lang="ru-RU" sz="2800" b="1" dirty="0" smtClean="0"/>
              <a:t>Основа-основ родительский дом!</a:t>
            </a:r>
          </a:p>
          <a:p>
            <a:pPr>
              <a:buNone/>
            </a:pPr>
            <a:r>
              <a:rPr lang="ru-RU" sz="2800" b="1" dirty="0" smtClean="0"/>
              <a:t>В семейном кругу все корни твои</a:t>
            </a:r>
          </a:p>
          <a:p>
            <a:pPr>
              <a:buNone/>
            </a:pPr>
            <a:r>
              <a:rPr lang="ru-RU" sz="2800" b="1" dirty="0" smtClean="0"/>
              <a:t>И в жизнь ты выходишь из семьи!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http://bestclipartblog.com/clipart-pics/family-clip-art-17.jpg"/>
          <p:cNvPicPr>
            <a:picLocks noChangeAspect="1" noChangeArrowheads="1"/>
          </p:cNvPicPr>
          <p:nvPr/>
        </p:nvPicPr>
        <p:blipFill>
          <a:blip r:embed="rId2" cstate="print"/>
          <a:srcRect l="3333" t="1667" r="3333" b="4999"/>
          <a:stretch>
            <a:fillRect/>
          </a:stretch>
        </p:blipFill>
        <p:spPr bwMode="auto">
          <a:xfrm>
            <a:off x="4857752" y="2714620"/>
            <a:ext cx="4000528" cy="4000528"/>
          </a:xfrm>
          <a:prstGeom prst="round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37147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Ребята, объясните как вы понимаете это стихотворение?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85860"/>
            <a:ext cx="8229600" cy="4389120"/>
          </a:xfrm>
        </p:spPr>
        <p:txBody>
          <a:bodyPr/>
          <a:lstStyle/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1986" name="Picture 2" descr="http://www.domohozyajka.com/wp-content/uploads/2011/11/21.png"/>
          <p:cNvPicPr>
            <a:picLocks noChangeAspect="1" noChangeArrowheads="1"/>
          </p:cNvPicPr>
          <p:nvPr/>
        </p:nvPicPr>
        <p:blipFill>
          <a:blip r:embed="rId2" cstate="print"/>
          <a:srcRect t="9099" r="881"/>
          <a:stretch>
            <a:fillRect/>
          </a:stretch>
        </p:blipFill>
        <p:spPr bwMode="auto">
          <a:xfrm>
            <a:off x="395536" y="1340768"/>
            <a:ext cx="8103844" cy="5517232"/>
          </a:xfrm>
          <a:prstGeom prst="rect">
            <a:avLst/>
          </a:prstGeom>
          <a:noFill/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Что такое семья?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2420888"/>
            <a:ext cx="3889375" cy="1143000"/>
          </a:xfrm>
        </p:spPr>
        <p:txBody>
          <a:bodyPr/>
          <a:lstStyle/>
          <a:p>
            <a:endParaRPr lang="ru-RU" sz="4800" b="1" dirty="0">
              <a:solidFill>
                <a:schemeClr val="bg2">
                  <a:lumMod val="25000"/>
                </a:schemeClr>
              </a:solidFill>
              <a:latin typeface="Castellar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708920"/>
            <a:ext cx="2170112" cy="604837"/>
          </a:xfrm>
        </p:spPr>
        <p:txBody>
          <a:bodyPr/>
          <a:lstStyle/>
          <a:p>
            <a:pPr>
              <a:buFontTx/>
              <a:buNone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Уважение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6372200" y="2132856"/>
            <a:ext cx="1795463" cy="5334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Счастье</a:t>
            </a:r>
          </a:p>
          <a:p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267744" y="692696"/>
            <a:ext cx="91903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Уют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427984" y="1196752"/>
            <a:ext cx="156485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Любовь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499992" y="692696"/>
            <a:ext cx="1348061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Забота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6372200" y="4293096"/>
            <a:ext cx="1594347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Чистота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3059832" y="5517232"/>
            <a:ext cx="316054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Ответственность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660232" y="5085184"/>
            <a:ext cx="92224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Дом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115616" y="4725144"/>
            <a:ext cx="1830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Терпение</a:t>
            </a:r>
          </a:p>
        </p:txBody>
      </p:sp>
      <p:sp>
        <p:nvSpPr>
          <p:cNvPr id="15" name="Капля 14"/>
          <p:cNvSpPr/>
          <p:nvPr/>
        </p:nvSpPr>
        <p:spPr>
          <a:xfrm rot="5860583">
            <a:off x="1741542" y="-40966"/>
            <a:ext cx="2178758" cy="2586694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апля 15"/>
          <p:cNvSpPr/>
          <p:nvPr/>
        </p:nvSpPr>
        <p:spPr>
          <a:xfrm rot="12848092">
            <a:off x="6165799" y="1480603"/>
            <a:ext cx="2520280" cy="2405876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7020272" y="3068960"/>
            <a:ext cx="105208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Дети</a:t>
            </a:r>
          </a:p>
        </p:txBody>
      </p:sp>
      <p:sp>
        <p:nvSpPr>
          <p:cNvPr id="19" name="Капля 18"/>
          <p:cNvSpPr/>
          <p:nvPr/>
        </p:nvSpPr>
        <p:spPr>
          <a:xfrm rot="9913829">
            <a:off x="4260966" y="-105920"/>
            <a:ext cx="2520280" cy="2405876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апля 19"/>
          <p:cNvSpPr/>
          <p:nvPr/>
        </p:nvSpPr>
        <p:spPr>
          <a:xfrm>
            <a:off x="899592" y="4077072"/>
            <a:ext cx="2520280" cy="2405876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апля 20"/>
          <p:cNvSpPr/>
          <p:nvPr/>
        </p:nvSpPr>
        <p:spPr>
          <a:xfrm rot="15744310">
            <a:off x="5822923" y="3850161"/>
            <a:ext cx="2520280" cy="2405876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апля 21"/>
          <p:cNvSpPr/>
          <p:nvPr/>
        </p:nvSpPr>
        <p:spPr>
          <a:xfrm rot="2534085">
            <a:off x="84890" y="1875510"/>
            <a:ext cx="2520280" cy="2405876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апля 22"/>
          <p:cNvSpPr/>
          <p:nvPr/>
        </p:nvSpPr>
        <p:spPr>
          <a:xfrm rot="18751930">
            <a:off x="3393979" y="4543912"/>
            <a:ext cx="2520280" cy="2405876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915816" y="2420888"/>
            <a:ext cx="3024336" cy="19442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Castellar" pitchFamily="18" charset="0"/>
              </a:rPr>
              <a:t>Семья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/>
      <p:bldP spid="4108" grpId="0"/>
      <p:bldP spid="4109" grpId="0"/>
      <p:bldP spid="4110" grpId="0"/>
      <p:bldP spid="4111" grpId="0"/>
      <p:bldP spid="411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0"/>
            <a:ext cx="745862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solidFill>
                <a:srgbClr val="002060"/>
              </a:solidFill>
            </a:endParaRPr>
          </a:p>
          <a:p>
            <a:pPr algn="just"/>
            <a:endParaRPr lang="ru-RU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«Семья – группа живущих вместе близких родственников».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С.И.Ожегов</a:t>
            </a:r>
          </a:p>
          <a:p>
            <a:pPr algn="just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2083029"/>
            <a:ext cx="6396808" cy="44521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286124"/>
            <a:ext cx="8329642" cy="280987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Семья — это та первичная среда, где человек должен учиться творить добро. </a:t>
            </a:r>
          </a:p>
          <a:p>
            <a:pPr>
              <a:buNone/>
            </a:pPr>
            <a:endParaRPr lang="ru-RU" i="1" dirty="0" smtClean="0"/>
          </a:p>
          <a:p>
            <a:pPr algn="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Василий Александрович Сухомлинский.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Ребята, объясните смысл высказывания В.А.Сухомлинского.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://www.pravmir.ru/wp-content/uploads/2013/10/Suxoml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ekologija_06.07_adesf-fum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3429000"/>
            <a:ext cx="2448633" cy="32267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Все начинается с семьи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1184159a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85720" y="1071546"/>
            <a:ext cx="3373433" cy="2530075"/>
          </a:xfrm>
        </p:spPr>
      </p:pic>
      <p:pic>
        <p:nvPicPr>
          <p:cNvPr id="8" name="Содержимое 7" descr="ClR83S_WIAAmSGd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000760" y="1071546"/>
            <a:ext cx="2931019" cy="2500330"/>
          </a:xfrm>
        </p:spPr>
      </p:pic>
      <p:pic>
        <p:nvPicPr>
          <p:cNvPr id="10" name="Рисунок 9" descr="content_children-and-mobile-phones9__econet_r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143380"/>
            <a:ext cx="3391611" cy="2463158"/>
          </a:xfrm>
          <a:prstGeom prst="rect">
            <a:avLst/>
          </a:prstGeom>
        </p:spPr>
      </p:pic>
      <p:pic>
        <p:nvPicPr>
          <p:cNvPr id="11" name="Рисунок 10" descr="ljn60inu18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4643446"/>
            <a:ext cx="2286016" cy="2015851"/>
          </a:xfrm>
          <a:prstGeom prst="rect">
            <a:avLst/>
          </a:prstGeom>
        </p:spPr>
      </p:pic>
      <p:pic>
        <p:nvPicPr>
          <p:cNvPr id="12" name="Рисунок 11" descr="117103583077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82" y="1214422"/>
            <a:ext cx="1958647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Вопросы для анкетирования: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1.Случалось ли вам вступать в конфликт с родителями?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ДА                                              НЕТ </a:t>
            </a:r>
          </a:p>
          <a:p>
            <a:endParaRPr lang="ru-RU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Кто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чаще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всего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бывает не прав?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РОДИТЕЛИ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sz="3200" dirty="0" smtClean="0"/>
          </a:p>
          <a:p>
            <a:endParaRPr lang="ru-RU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3.Кто чаще всего первым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идёт на примирение?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РОДИТЕЛИ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203848" y="2204864"/>
            <a:ext cx="864096" cy="792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236296" y="2132856"/>
            <a:ext cx="864096" cy="79208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419872" y="5589240"/>
            <a:ext cx="864096" cy="792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380312" y="5589240"/>
            <a:ext cx="864096" cy="79208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75856" y="3717032"/>
            <a:ext cx="864096" cy="792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308304" y="3789040"/>
            <a:ext cx="864096" cy="79208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24744"/>
            <a:ext cx="8820472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Правила заботливого отношения детей к родителям</a:t>
            </a:r>
            <a:r>
              <a:rPr lang="ru-RU" sz="4000" dirty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4000" dirty="0">
                <a:solidFill>
                  <a:srgbClr val="CC0000"/>
                </a:solidFill>
                <a:latin typeface="Times New Roman" pitchFamily="18" charset="0"/>
              </a:rPr>
            </a:br>
            <a:endParaRPr lang="ru-RU" sz="4000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Какие у меня должны быть обязанности по дому?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Как должны вести себя дети во время разговора со своими родителями?</a:t>
            </a:r>
          </a:p>
          <a:p>
            <a:pPr marL="457200" indent="-457200">
              <a:buFontTx/>
              <a:buAutoNum type="arabicPeriod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Что вы должны делать, если у вас нет той или иной вещи, а вам ее очень хочется приобрести?</a:t>
            </a:r>
          </a:p>
          <a:p>
            <a:pPr marL="457200" indent="-457200">
              <a:buFontTx/>
              <a:buAutoNum type="arabicPeriod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Семья садится обедать за стол. Как вы будете вести себя по отношению к родителям?</a:t>
            </a:r>
          </a:p>
          <a:p>
            <a:pPr marL="457200" indent="-457200">
              <a:buFontTx/>
              <a:buAutoNum type="arabicPeriod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Нужно ли просить разрешения у старших, выходя из дома на прогулку?</a:t>
            </a:r>
          </a:p>
          <a:p>
            <a:pPr marL="457200" indent="-457200">
              <a:buFontTx/>
              <a:buAutoNum type="arabicPeriod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Как необходимо вести себя во время отдыха родителей?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602</TotalTime>
  <Words>453</Words>
  <Application>Microsoft Office PowerPoint</Application>
  <PresentationFormat>Экран (4:3)</PresentationFormat>
  <Paragraphs>80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Родительский дом  начало-начал </vt:lpstr>
      <vt:lpstr>Семья </vt:lpstr>
      <vt:lpstr>Что такое семья? </vt:lpstr>
      <vt:lpstr>Слайд 4</vt:lpstr>
      <vt:lpstr>Слайд 5</vt:lpstr>
      <vt:lpstr>Слайд 6</vt:lpstr>
      <vt:lpstr>Все начинается с семьи</vt:lpstr>
      <vt:lpstr>Вопросы для анкетирования: </vt:lpstr>
      <vt:lpstr>Правила заботливого отношения детей к родителям </vt:lpstr>
      <vt:lpstr>Слайд 10</vt:lpstr>
      <vt:lpstr>Гимн семьи</vt:lpstr>
      <vt:lpstr>Слайд 12</vt:lpstr>
      <vt:lpstr>СЕМЕЙНЫЕ  ЗАПОВЕДИ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И ОТЕЧЕСТВО</dc:title>
  <dc:creator>admin</dc:creator>
  <cp:lastModifiedBy>1</cp:lastModifiedBy>
  <cp:revision>90</cp:revision>
  <dcterms:created xsi:type="dcterms:W3CDTF">2016-05-22T18:52:03Z</dcterms:created>
  <dcterms:modified xsi:type="dcterms:W3CDTF">2018-12-10T17:28:37Z</dcterms:modified>
</cp:coreProperties>
</file>